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difício&#10;&#10;Descrição gerada automaticamente">
            <a:extLst>
              <a:ext uri="{FF2B5EF4-FFF2-40B4-BE49-F238E27FC236}">
                <a16:creationId xmlns:a16="http://schemas.microsoft.com/office/drawing/2014/main" id="{A465D4D4-EC90-4292-89EA-C4463C4F63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0DA9925-36A5-4FD0-9589-7D4046D621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AD02267-96E1-4436-B576-D366255A22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0C7E9DA-F3A3-4402-A786-2D40D3567C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PAI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CE5A314-360C-46D9-B470-656D224D15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Será verdade? O eterno Deus, </a:t>
            </a:r>
          </a:p>
          <a:p>
            <a:r>
              <a:rPr lang="pt-BR" sz="4000" dirty="0"/>
              <a:t>Supremo Rei dos altos Céus, </a:t>
            </a:r>
          </a:p>
          <a:p>
            <a:r>
              <a:rPr lang="pt-BR" sz="4000" dirty="0"/>
              <a:t>De filho chama o pecador </a:t>
            </a:r>
          </a:p>
          <a:p>
            <a:r>
              <a:rPr lang="pt-BR" sz="4000" dirty="0"/>
              <a:t>E, como um Pai, lhe tem amor!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Meu Pai, abrigo eu posso achar </a:t>
            </a:r>
          </a:p>
          <a:p>
            <a:r>
              <a:rPr lang="pt-BR" dirty="0"/>
              <a:t>Em Ti e, alegre, descansar, </a:t>
            </a:r>
          </a:p>
          <a:p>
            <a:r>
              <a:rPr lang="pt-BR" dirty="0"/>
              <a:t>Pois meu Jesus em mim pensou </a:t>
            </a:r>
          </a:p>
          <a:p>
            <a:r>
              <a:rPr lang="pt-BR" dirty="0"/>
              <a:t>E meu pecado perdoou.</a:t>
            </a:r>
          </a:p>
        </p:txBody>
      </p:sp>
    </p:spTree>
    <p:extLst>
      <p:ext uri="{BB962C8B-B14F-4D97-AF65-F5344CB8AC3E}">
        <p14:creationId xmlns:p14="http://schemas.microsoft.com/office/powerpoint/2010/main" val="792504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/>
              <a:t>Meu Pai, com </a:t>
            </a:r>
            <a:r>
              <a:rPr lang="pt-BR" dirty="0"/>
              <a:t>terna compaixão, </a:t>
            </a:r>
          </a:p>
          <a:p>
            <a:r>
              <a:rPr lang="pt-BR" dirty="0"/>
              <a:t>Atendes minha petição; </a:t>
            </a:r>
          </a:p>
          <a:p>
            <a:r>
              <a:rPr lang="pt-BR" dirty="0"/>
              <a:t>Humilde estou, mas Tu, Senhor, </a:t>
            </a:r>
          </a:p>
          <a:p>
            <a:r>
              <a:rPr lang="pt-BR" dirty="0"/>
              <a:t>Benigno, aceita meu louvor.</a:t>
            </a:r>
          </a:p>
        </p:txBody>
      </p:sp>
    </p:spTree>
    <p:extLst>
      <p:ext uri="{BB962C8B-B14F-4D97-AF65-F5344CB8AC3E}">
        <p14:creationId xmlns:p14="http://schemas.microsoft.com/office/powerpoint/2010/main" val="1698319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91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PAI</vt:lpstr>
      <vt:lpstr>MEU PAI</vt:lpstr>
      <vt:lpstr>MEU PAI</vt:lpstr>
      <vt:lpstr>MEU PAI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2019-06-12T21:37:24Z</dcterms:modified>
</cp:coreProperties>
</file>

<file path=docProps/thumbnail.jpeg>
</file>